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509405-FB34-4C53-AC90-9485799CA86D}" v="39" dt="2019-05-09T11:36:34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ie Austin" userId="f0deb6a91281252e" providerId="LiveId" clId="{40C4CA80-E349-4A77-A93B-9024A856FAED}"/>
    <pc:docChg chg="custSel delSld modSld">
      <pc:chgData name="Charlie Austin" userId="f0deb6a91281252e" providerId="LiveId" clId="{40C4CA80-E349-4A77-A93B-9024A856FAED}" dt="2019-05-09T11:37:10.140" v="194" actId="1076"/>
      <pc:docMkLst>
        <pc:docMk/>
      </pc:docMkLst>
      <pc:sldChg chg="modSp">
        <pc:chgData name="Charlie Austin" userId="f0deb6a91281252e" providerId="LiveId" clId="{40C4CA80-E349-4A77-A93B-9024A856FAED}" dt="2019-05-09T11:34:29.596" v="182" actId="14100"/>
        <pc:sldMkLst>
          <pc:docMk/>
          <pc:sldMk cId="1888203106" sldId="257"/>
        </pc:sldMkLst>
        <pc:spChg chg="mod">
          <ac:chgData name="Charlie Austin" userId="f0deb6a91281252e" providerId="LiveId" clId="{40C4CA80-E349-4A77-A93B-9024A856FAED}" dt="2019-05-09T11:34:29.596" v="182" actId="14100"/>
          <ac:spMkLst>
            <pc:docMk/>
            <pc:sldMk cId="1888203106" sldId="257"/>
            <ac:spMk id="2" creationId="{F3BF1108-737E-4843-8FDE-52ACE7060A9D}"/>
          </ac:spMkLst>
        </pc:spChg>
      </pc:sldChg>
      <pc:sldChg chg="addSp modSp">
        <pc:chgData name="Charlie Austin" userId="f0deb6a91281252e" providerId="LiveId" clId="{40C4CA80-E349-4A77-A93B-9024A856FAED}" dt="2019-05-09T11:33:27.732" v="151" actId="1076"/>
        <pc:sldMkLst>
          <pc:docMk/>
          <pc:sldMk cId="212193821" sldId="264"/>
        </pc:sldMkLst>
        <pc:picChg chg="mod">
          <ac:chgData name="Charlie Austin" userId="f0deb6a91281252e" providerId="LiveId" clId="{40C4CA80-E349-4A77-A93B-9024A856FAED}" dt="2019-05-09T11:33:27.732" v="151" actId="1076"/>
          <ac:picMkLst>
            <pc:docMk/>
            <pc:sldMk cId="212193821" sldId="264"/>
            <ac:picMk id="5" creationId="{CC8EE033-DFA1-4AF5-B8F2-A65D09459BFD}"/>
          </ac:picMkLst>
        </pc:picChg>
        <pc:picChg chg="add">
          <ac:chgData name="Charlie Austin" userId="f0deb6a91281252e" providerId="LiveId" clId="{40C4CA80-E349-4A77-A93B-9024A856FAED}" dt="2019-05-09T11:33:25.468" v="150"/>
          <ac:picMkLst>
            <pc:docMk/>
            <pc:sldMk cId="212193821" sldId="264"/>
            <ac:picMk id="8" creationId="{B21E16E9-B1F9-40FD-97FF-71EC4C5DBFB7}"/>
          </ac:picMkLst>
        </pc:picChg>
      </pc:sldChg>
      <pc:sldChg chg="addSp">
        <pc:chgData name="Charlie Austin" userId="f0deb6a91281252e" providerId="LiveId" clId="{40C4CA80-E349-4A77-A93B-9024A856FAED}" dt="2019-05-09T11:33:31.315" v="152"/>
        <pc:sldMkLst>
          <pc:docMk/>
          <pc:sldMk cId="3005569025" sldId="265"/>
        </pc:sldMkLst>
        <pc:picChg chg="add">
          <ac:chgData name="Charlie Austin" userId="f0deb6a91281252e" providerId="LiveId" clId="{40C4CA80-E349-4A77-A93B-9024A856FAED}" dt="2019-05-09T11:33:31.315" v="152"/>
          <ac:picMkLst>
            <pc:docMk/>
            <pc:sldMk cId="3005569025" sldId="265"/>
            <ac:picMk id="8" creationId="{4BBC5D18-830E-4BB9-83E1-8CE34EBCEBFF}"/>
          </ac:picMkLst>
        </pc:picChg>
      </pc:sldChg>
      <pc:sldChg chg="addSp">
        <pc:chgData name="Charlie Austin" userId="f0deb6a91281252e" providerId="LiveId" clId="{40C4CA80-E349-4A77-A93B-9024A856FAED}" dt="2019-05-09T11:33:33.388" v="153"/>
        <pc:sldMkLst>
          <pc:docMk/>
          <pc:sldMk cId="3537315804" sldId="266"/>
        </pc:sldMkLst>
        <pc:picChg chg="add">
          <ac:chgData name="Charlie Austin" userId="f0deb6a91281252e" providerId="LiveId" clId="{40C4CA80-E349-4A77-A93B-9024A856FAED}" dt="2019-05-09T11:33:33.388" v="153"/>
          <ac:picMkLst>
            <pc:docMk/>
            <pc:sldMk cId="3537315804" sldId="266"/>
            <ac:picMk id="8" creationId="{24EB0C49-9620-487C-BA94-4336BEE915B2}"/>
          </ac:picMkLst>
        </pc:picChg>
      </pc:sldChg>
      <pc:sldChg chg="addSp">
        <pc:chgData name="Charlie Austin" userId="f0deb6a91281252e" providerId="LiveId" clId="{40C4CA80-E349-4A77-A93B-9024A856FAED}" dt="2019-05-09T11:33:35.323" v="154"/>
        <pc:sldMkLst>
          <pc:docMk/>
          <pc:sldMk cId="425395612" sldId="267"/>
        </pc:sldMkLst>
        <pc:picChg chg="add">
          <ac:chgData name="Charlie Austin" userId="f0deb6a91281252e" providerId="LiveId" clId="{40C4CA80-E349-4A77-A93B-9024A856FAED}" dt="2019-05-09T11:33:35.323" v="154"/>
          <ac:picMkLst>
            <pc:docMk/>
            <pc:sldMk cId="425395612" sldId="267"/>
            <ac:picMk id="8" creationId="{557DF143-9013-4825-8B7C-CD24149D00AC}"/>
          </ac:picMkLst>
        </pc:picChg>
      </pc:sldChg>
      <pc:sldChg chg="addSp delSp modSp">
        <pc:chgData name="Charlie Austin" userId="f0deb6a91281252e" providerId="LiveId" clId="{40C4CA80-E349-4A77-A93B-9024A856FAED}" dt="2019-05-09T11:37:10.140" v="194" actId="1076"/>
        <pc:sldMkLst>
          <pc:docMk/>
          <pc:sldMk cId="741314319" sldId="268"/>
        </pc:sldMkLst>
        <pc:spChg chg="mod">
          <ac:chgData name="Charlie Austin" userId="f0deb6a91281252e" providerId="LiveId" clId="{40C4CA80-E349-4A77-A93B-9024A856FAED}" dt="2019-05-09T11:30:38.786" v="31" actId="207"/>
          <ac:spMkLst>
            <pc:docMk/>
            <pc:sldMk cId="741314319" sldId="268"/>
            <ac:spMk id="2" creationId="{31FF2EA1-23F5-4EDD-8333-86719FD813CF}"/>
          </ac:spMkLst>
        </pc:spChg>
        <pc:spChg chg="add mod">
          <ac:chgData name="Charlie Austin" userId="f0deb6a91281252e" providerId="LiveId" clId="{40C4CA80-E349-4A77-A93B-9024A856FAED}" dt="2019-05-09T11:37:10.140" v="194" actId="1076"/>
          <ac:spMkLst>
            <pc:docMk/>
            <pc:sldMk cId="741314319" sldId="268"/>
            <ac:spMk id="6" creationId="{90546EDA-BED4-4370-9ECA-761AF87DA400}"/>
          </ac:spMkLst>
        </pc:spChg>
        <pc:picChg chg="del">
          <ac:chgData name="Charlie Austin" userId="f0deb6a91281252e" providerId="LiveId" clId="{40C4CA80-E349-4A77-A93B-9024A856FAED}" dt="2019-05-09T11:36:16.633" v="184" actId="478"/>
          <ac:picMkLst>
            <pc:docMk/>
            <pc:sldMk cId="741314319" sldId="268"/>
            <ac:picMk id="5" creationId="{0C4CEB1A-4433-48B1-93F5-EB49E87B24C7}"/>
          </ac:picMkLst>
        </pc:picChg>
        <pc:picChg chg="add mod">
          <ac:chgData name="Charlie Austin" userId="f0deb6a91281252e" providerId="LiveId" clId="{40C4CA80-E349-4A77-A93B-9024A856FAED}" dt="2019-05-09T11:37:06.768" v="193" actId="1076"/>
          <ac:picMkLst>
            <pc:docMk/>
            <pc:sldMk cId="741314319" sldId="268"/>
            <ac:picMk id="7" creationId="{6CD0EDCE-EEEB-4389-ADD6-ABA85B8C6A2C}"/>
          </ac:picMkLst>
        </pc:picChg>
      </pc:sldChg>
      <pc:sldChg chg="del">
        <pc:chgData name="Charlie Austin" userId="f0deb6a91281252e" providerId="LiveId" clId="{40C4CA80-E349-4A77-A93B-9024A856FAED}" dt="2019-05-09T11:30:55.995" v="36" actId="2696"/>
        <pc:sldMkLst>
          <pc:docMk/>
          <pc:sldMk cId="1347844773" sldId="269"/>
        </pc:sldMkLst>
      </pc:sldChg>
      <pc:sldChg chg="del">
        <pc:chgData name="Charlie Austin" userId="f0deb6a91281252e" providerId="LiveId" clId="{40C4CA80-E349-4A77-A93B-9024A856FAED}" dt="2019-05-09T11:30:55.988" v="35" actId="2696"/>
        <pc:sldMkLst>
          <pc:docMk/>
          <pc:sldMk cId="2582892181" sldId="270"/>
        </pc:sldMkLst>
      </pc:sldChg>
      <pc:sldChg chg="del">
        <pc:chgData name="Charlie Austin" userId="f0deb6a91281252e" providerId="LiveId" clId="{40C4CA80-E349-4A77-A93B-9024A856FAED}" dt="2019-05-09T11:30:55.980" v="34" actId="2696"/>
        <pc:sldMkLst>
          <pc:docMk/>
          <pc:sldMk cId="1967301998" sldId="271"/>
        </pc:sldMkLst>
      </pc:sldChg>
      <pc:sldChg chg="del">
        <pc:chgData name="Charlie Austin" userId="f0deb6a91281252e" providerId="LiveId" clId="{40C4CA80-E349-4A77-A93B-9024A856FAED}" dt="2019-05-09T11:30:55.965" v="33" actId="2696"/>
        <pc:sldMkLst>
          <pc:docMk/>
          <pc:sldMk cId="1992698569" sldId="272"/>
        </pc:sldMkLst>
      </pc:sldChg>
      <pc:sldChg chg="del">
        <pc:chgData name="Charlie Austin" userId="f0deb6a91281252e" providerId="LiveId" clId="{40C4CA80-E349-4A77-A93B-9024A856FAED}" dt="2019-05-09T11:30:55.941" v="32" actId="2696"/>
        <pc:sldMkLst>
          <pc:docMk/>
          <pc:sldMk cId="3159100549" sldId="273"/>
        </pc:sldMkLst>
      </pc:sldChg>
    </pc:docChg>
  </pc:docChgLst>
  <pc:docChgLst>
    <pc:chgData name="Charlie Austin" userId="f0deb6a91281252e" providerId="LiveId" clId="{99509405-FB34-4C53-AC90-9485799CA86D}"/>
    <pc:docChg chg="modSld">
      <pc:chgData name="Charlie Austin" userId="f0deb6a91281252e" providerId="LiveId" clId="{99509405-FB34-4C53-AC90-9485799CA86D}" dt="2019-05-09T12:35:14.356" v="7" actId="14826"/>
      <pc:docMkLst>
        <pc:docMk/>
      </pc:docMkLst>
      <pc:sldChg chg="modSp">
        <pc:chgData name="Charlie Austin" userId="f0deb6a91281252e" providerId="LiveId" clId="{99509405-FB34-4C53-AC90-9485799CA86D}" dt="2019-05-09T12:33:51.210" v="0" actId="14826"/>
        <pc:sldMkLst>
          <pc:docMk/>
          <pc:sldMk cId="1641320684" sldId="259"/>
        </pc:sldMkLst>
        <pc:picChg chg="mod">
          <ac:chgData name="Charlie Austin" userId="f0deb6a91281252e" providerId="LiveId" clId="{99509405-FB34-4C53-AC90-9485799CA86D}" dt="2019-05-09T12:33:51.210" v="0" actId="14826"/>
          <ac:picMkLst>
            <pc:docMk/>
            <pc:sldMk cId="1641320684" sldId="259"/>
            <ac:picMk id="5" creationId="{8FA6194D-76B5-4901-8351-189DB833CCD9}"/>
          </ac:picMkLst>
        </pc:picChg>
      </pc:sldChg>
      <pc:sldChg chg="modSp">
        <pc:chgData name="Charlie Austin" userId="f0deb6a91281252e" providerId="LiveId" clId="{99509405-FB34-4C53-AC90-9485799CA86D}" dt="2019-05-09T12:34:02.538" v="1" actId="14826"/>
        <pc:sldMkLst>
          <pc:docMk/>
          <pc:sldMk cId="3623601087" sldId="261"/>
        </pc:sldMkLst>
        <pc:picChg chg="mod">
          <ac:chgData name="Charlie Austin" userId="f0deb6a91281252e" providerId="LiveId" clId="{99509405-FB34-4C53-AC90-9485799CA86D}" dt="2019-05-09T12:34:02.538" v="1" actId="14826"/>
          <ac:picMkLst>
            <pc:docMk/>
            <pc:sldMk cId="3623601087" sldId="261"/>
            <ac:picMk id="5" creationId="{8FA6194D-76B5-4901-8351-189DB833CCD9}"/>
          </ac:picMkLst>
        </pc:picChg>
      </pc:sldChg>
      <pc:sldChg chg="modSp">
        <pc:chgData name="Charlie Austin" userId="f0deb6a91281252e" providerId="LiveId" clId="{99509405-FB34-4C53-AC90-9485799CA86D}" dt="2019-05-09T12:34:10.893" v="2" actId="14826"/>
        <pc:sldMkLst>
          <pc:docMk/>
          <pc:sldMk cId="3566110327" sldId="262"/>
        </pc:sldMkLst>
        <pc:picChg chg="mod">
          <ac:chgData name="Charlie Austin" userId="f0deb6a91281252e" providerId="LiveId" clId="{99509405-FB34-4C53-AC90-9485799CA86D}" dt="2019-05-09T12:34:10.893" v="2" actId="14826"/>
          <ac:picMkLst>
            <pc:docMk/>
            <pc:sldMk cId="3566110327" sldId="262"/>
            <ac:picMk id="5" creationId="{8FA6194D-76B5-4901-8351-189DB833CCD9}"/>
          </ac:picMkLst>
        </pc:picChg>
      </pc:sldChg>
      <pc:sldChg chg="modSp">
        <pc:chgData name="Charlie Austin" userId="f0deb6a91281252e" providerId="LiveId" clId="{99509405-FB34-4C53-AC90-9485799CA86D}" dt="2019-05-09T12:34:25.072" v="3" actId="14826"/>
        <pc:sldMkLst>
          <pc:docMk/>
          <pc:sldMk cId="3458731130" sldId="263"/>
        </pc:sldMkLst>
        <pc:picChg chg="mod">
          <ac:chgData name="Charlie Austin" userId="f0deb6a91281252e" providerId="LiveId" clId="{99509405-FB34-4C53-AC90-9485799CA86D}" dt="2019-05-09T12:34:25.072" v="3" actId="14826"/>
          <ac:picMkLst>
            <pc:docMk/>
            <pc:sldMk cId="3458731130" sldId="263"/>
            <ac:picMk id="5" creationId="{8FA6194D-76B5-4901-8351-189DB833CCD9}"/>
          </ac:picMkLst>
        </pc:picChg>
      </pc:sldChg>
      <pc:sldChg chg="modSp">
        <pc:chgData name="Charlie Austin" userId="f0deb6a91281252e" providerId="LiveId" clId="{99509405-FB34-4C53-AC90-9485799CA86D}" dt="2019-05-09T12:34:39.927" v="4" actId="14826"/>
        <pc:sldMkLst>
          <pc:docMk/>
          <pc:sldMk cId="212193821" sldId="264"/>
        </pc:sldMkLst>
        <pc:picChg chg="mod">
          <ac:chgData name="Charlie Austin" userId="f0deb6a91281252e" providerId="LiveId" clId="{99509405-FB34-4C53-AC90-9485799CA86D}" dt="2019-05-09T12:34:39.927" v="4" actId="14826"/>
          <ac:picMkLst>
            <pc:docMk/>
            <pc:sldMk cId="212193821" sldId="264"/>
            <ac:picMk id="5" creationId="{CC8EE033-DFA1-4AF5-B8F2-A65D09459BFD}"/>
          </ac:picMkLst>
        </pc:picChg>
      </pc:sldChg>
      <pc:sldChg chg="modSp">
        <pc:chgData name="Charlie Austin" userId="f0deb6a91281252e" providerId="LiveId" clId="{99509405-FB34-4C53-AC90-9485799CA86D}" dt="2019-05-09T12:34:53.502" v="5" actId="14826"/>
        <pc:sldMkLst>
          <pc:docMk/>
          <pc:sldMk cId="3005569025" sldId="265"/>
        </pc:sldMkLst>
        <pc:picChg chg="mod">
          <ac:chgData name="Charlie Austin" userId="f0deb6a91281252e" providerId="LiveId" clId="{99509405-FB34-4C53-AC90-9485799CA86D}" dt="2019-05-09T12:34:53.502" v="5" actId="14826"/>
          <ac:picMkLst>
            <pc:docMk/>
            <pc:sldMk cId="3005569025" sldId="265"/>
            <ac:picMk id="5" creationId="{CC8EE033-DFA1-4AF5-B8F2-A65D09459BFD}"/>
          </ac:picMkLst>
        </pc:picChg>
      </pc:sldChg>
      <pc:sldChg chg="modSp">
        <pc:chgData name="Charlie Austin" userId="f0deb6a91281252e" providerId="LiveId" clId="{99509405-FB34-4C53-AC90-9485799CA86D}" dt="2019-05-09T12:35:06.795" v="6" actId="14826"/>
        <pc:sldMkLst>
          <pc:docMk/>
          <pc:sldMk cId="3537315804" sldId="266"/>
        </pc:sldMkLst>
        <pc:picChg chg="mod">
          <ac:chgData name="Charlie Austin" userId="f0deb6a91281252e" providerId="LiveId" clId="{99509405-FB34-4C53-AC90-9485799CA86D}" dt="2019-05-09T12:35:06.795" v="6" actId="14826"/>
          <ac:picMkLst>
            <pc:docMk/>
            <pc:sldMk cId="3537315804" sldId="266"/>
            <ac:picMk id="5" creationId="{CC8EE033-DFA1-4AF5-B8F2-A65D09459BFD}"/>
          </ac:picMkLst>
        </pc:picChg>
      </pc:sldChg>
      <pc:sldChg chg="modSp">
        <pc:chgData name="Charlie Austin" userId="f0deb6a91281252e" providerId="LiveId" clId="{99509405-FB34-4C53-AC90-9485799CA86D}" dt="2019-05-09T12:35:14.356" v="7" actId="14826"/>
        <pc:sldMkLst>
          <pc:docMk/>
          <pc:sldMk cId="425395612" sldId="267"/>
        </pc:sldMkLst>
        <pc:picChg chg="mod">
          <ac:chgData name="Charlie Austin" userId="f0deb6a91281252e" providerId="LiveId" clId="{99509405-FB34-4C53-AC90-9485799CA86D}" dt="2019-05-09T12:35:14.356" v="7" actId="14826"/>
          <ac:picMkLst>
            <pc:docMk/>
            <pc:sldMk cId="425395612" sldId="267"/>
            <ac:picMk id="5" creationId="{CC8EE033-DFA1-4AF5-B8F2-A65D09459BF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65162-874E-42D9-814C-A585D7C44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/>
          <a:lstStyle/>
          <a:p>
            <a:pPr algn="ctr"/>
            <a:r>
              <a:rPr lang="en-GB" dirty="0"/>
              <a:t>Learn your lights </a:t>
            </a:r>
            <a:br>
              <a:rPr lang="en-GB" dirty="0"/>
            </a:b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types of light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C090B-2A83-4F19-B91A-888946771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gcse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75B1D5-AC8D-49CD-BB3B-1380DA070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10713"/>
            <a:ext cx="1568227" cy="9472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5034AEA-7D25-4D9A-9AC2-508A1B026A44}"/>
              </a:ext>
            </a:extLst>
          </p:cNvPr>
          <p:cNvSpPr txBox="1"/>
          <p:nvPr/>
        </p:nvSpPr>
        <p:spPr>
          <a:xfrm>
            <a:off x="4305622" y="6375633"/>
            <a:ext cx="2169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View in slide show</a:t>
            </a:r>
          </a:p>
        </p:txBody>
      </p:sp>
    </p:spTree>
    <p:extLst>
      <p:ext uri="{BB962C8B-B14F-4D97-AF65-F5344CB8AC3E}">
        <p14:creationId xmlns:p14="http://schemas.microsoft.com/office/powerpoint/2010/main" val="3548925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A198C-25B3-4E15-85C6-271FA3550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Test your knowledge!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8EE033-DFA1-4AF5-B8F2-A65D09459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822" y="2381741"/>
            <a:ext cx="5252356" cy="3480799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BAD657-133D-4C6B-A9E5-BFF25C478EBE}"/>
              </a:ext>
            </a:extLst>
          </p:cNvPr>
          <p:cNvSpPr txBox="1"/>
          <p:nvPr/>
        </p:nvSpPr>
        <p:spPr>
          <a:xfrm>
            <a:off x="6683638" y="2657475"/>
            <a:ext cx="282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 type of light is this?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F03241-5E14-4EF6-B9A8-9B4AE18D5EAA}"/>
              </a:ext>
            </a:extLst>
          </p:cNvPr>
          <p:cNvSpPr txBox="1"/>
          <p:nvPr/>
        </p:nvSpPr>
        <p:spPr>
          <a:xfrm>
            <a:off x="7507581" y="2657475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Spot light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EB0C49-9620-487C-BA94-4336BEE91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10713"/>
            <a:ext cx="1568227" cy="94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31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A198C-25B3-4E15-85C6-271FA3550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Test your knowledge!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8EE033-DFA1-4AF5-B8F2-A65D09459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269" y="2420255"/>
            <a:ext cx="5253462" cy="3403771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BAD657-133D-4C6B-A9E5-BFF25C478EBE}"/>
              </a:ext>
            </a:extLst>
          </p:cNvPr>
          <p:cNvSpPr txBox="1"/>
          <p:nvPr/>
        </p:nvSpPr>
        <p:spPr>
          <a:xfrm>
            <a:off x="6683638" y="2657475"/>
            <a:ext cx="282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 type of light is this?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F03241-5E14-4EF6-B9A8-9B4AE18D5EAA}"/>
              </a:ext>
            </a:extLst>
          </p:cNvPr>
          <p:cNvSpPr txBox="1"/>
          <p:nvPr/>
        </p:nvSpPr>
        <p:spPr>
          <a:xfrm>
            <a:off x="7574256" y="2657475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Wash light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7DF143-9013-4825-8B7C-CD24149D00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10713"/>
            <a:ext cx="1568227" cy="94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9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2EA1-23F5-4EDD-8333-86719FD81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Congratulations! You have completed learn your lights : 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types of lights.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546EDA-BED4-4370-9ECA-761AF87DA400}"/>
              </a:ext>
            </a:extLst>
          </p:cNvPr>
          <p:cNvSpPr txBox="1"/>
          <p:nvPr/>
        </p:nvSpPr>
        <p:spPr>
          <a:xfrm>
            <a:off x="2927756" y="5610296"/>
            <a:ext cx="38379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If you found this helpful check out </a:t>
            </a:r>
          </a:p>
          <a:p>
            <a:r>
              <a:rPr lang="en-GB" b="1" dirty="0">
                <a:solidFill>
                  <a:schemeClr val="accent1"/>
                </a:solidFill>
              </a:rPr>
              <a:t>Learn your lights</a:t>
            </a:r>
          </a:p>
          <a:p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Effects of light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D0EDCE-EEEB-4389-ADD6-ABA85B8C6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327" y="1800854"/>
            <a:ext cx="5390769" cy="325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31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F1108-737E-4843-8FDE-52ACE7060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68" y="2768600"/>
            <a:ext cx="9053895" cy="1320800"/>
          </a:xfrm>
        </p:spPr>
        <p:txBody>
          <a:bodyPr>
            <a:normAutofit fontScale="90000"/>
          </a:bodyPr>
          <a:lstStyle/>
          <a:p>
            <a:r>
              <a:rPr lang="en-GB" dirty="0"/>
              <a:t>Before you can answer questions about lighting, you first have to learn </a:t>
            </a:r>
            <a:r>
              <a:rPr lang="en-GB" b="1" dirty="0"/>
              <a:t>the types of light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8A739C-03D1-4DF0-A7D4-149DBB9A2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13038"/>
            <a:ext cx="1566808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20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0B276-02CB-4B45-B4B0-EE7A91620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algn="ctr"/>
            <a:r>
              <a:rPr lang="en-GB" dirty="0"/>
              <a:t>Types of 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50E84-2ED6-46EC-9DBA-9093C5B62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In this section you will learn about: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Wash lights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Spotlights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Side lighting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Cyc floods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CF6AC1-4DAE-4097-A4B1-93611DA82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10713"/>
            <a:ext cx="1568227" cy="94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60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3674B-D5DF-4D4B-8834-7EC5E62FF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Wash lights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A6194D-76B5-4901-8351-189DB833CC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281" y="1250177"/>
            <a:ext cx="6536468" cy="4357645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86DE24-0D4D-48A8-8B2A-4CCCD60F8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10713"/>
            <a:ext cx="1568227" cy="94728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96204D-B5BF-4715-9114-5E06171C0FF0}"/>
              </a:ext>
            </a:extLst>
          </p:cNvPr>
          <p:cNvSpPr txBox="1"/>
          <p:nvPr/>
        </p:nvSpPr>
        <p:spPr>
          <a:xfrm>
            <a:off x="6779749" y="1812022"/>
            <a:ext cx="32702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Wash lights shine from above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The lens causes the light to scatter across the stage floor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  <a:p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19D956-E940-4E65-8F7E-5F0F3A0AE704}"/>
              </a:ext>
            </a:extLst>
          </p:cNvPr>
          <p:cNvSpPr txBox="1"/>
          <p:nvPr/>
        </p:nvSpPr>
        <p:spPr>
          <a:xfrm>
            <a:off x="6779749" y="3758861"/>
            <a:ext cx="3289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This image shows an orange wash light</a:t>
            </a:r>
          </a:p>
        </p:txBody>
      </p:sp>
    </p:spTree>
    <p:extLst>
      <p:ext uri="{BB962C8B-B14F-4D97-AF65-F5344CB8AC3E}">
        <p14:creationId xmlns:p14="http://schemas.microsoft.com/office/powerpoint/2010/main" val="1641320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3674B-D5DF-4D4B-8834-7EC5E62FF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Spot lights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A6194D-76B5-4901-8351-189DB833CC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6940" y="1202859"/>
            <a:ext cx="3483249" cy="4357646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86DE24-0D4D-48A8-8B2A-4CCCD60F8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10713"/>
            <a:ext cx="1568227" cy="94728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96204D-B5BF-4715-9114-5E06171C0FF0}"/>
              </a:ext>
            </a:extLst>
          </p:cNvPr>
          <p:cNvSpPr txBox="1"/>
          <p:nvPr/>
        </p:nvSpPr>
        <p:spPr>
          <a:xfrm>
            <a:off x="5825248" y="1862356"/>
            <a:ext cx="327026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Spot lights are usually shone from above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The lens creates a focused beam of light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A spot light often creates a circular pool of light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  <a:p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19D956-E940-4E65-8F7E-5F0F3A0AE704}"/>
              </a:ext>
            </a:extLst>
          </p:cNvPr>
          <p:cNvSpPr txBox="1"/>
          <p:nvPr/>
        </p:nvSpPr>
        <p:spPr>
          <a:xfrm>
            <a:off x="5942174" y="4152561"/>
            <a:ext cx="3036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This image shows a white spot light</a:t>
            </a:r>
          </a:p>
        </p:txBody>
      </p:sp>
    </p:spTree>
    <p:extLst>
      <p:ext uri="{BB962C8B-B14F-4D97-AF65-F5344CB8AC3E}">
        <p14:creationId xmlns:p14="http://schemas.microsoft.com/office/powerpoint/2010/main" val="362360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3674B-D5DF-4D4B-8834-7EC5E62FF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Side lighting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A6194D-76B5-4901-8351-189DB833CC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5676" y="1735762"/>
            <a:ext cx="4512893" cy="3386475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86DE24-0D4D-48A8-8B2A-4CCCD60F8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10713"/>
            <a:ext cx="1568227" cy="94728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96204D-B5BF-4715-9114-5E06171C0FF0}"/>
              </a:ext>
            </a:extLst>
          </p:cNvPr>
          <p:cNvSpPr txBox="1"/>
          <p:nvPr/>
        </p:nvSpPr>
        <p:spPr>
          <a:xfrm>
            <a:off x="5825248" y="1862356"/>
            <a:ext cx="32702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Side lighting is shone from the side of a stage</a:t>
            </a:r>
          </a:p>
          <a:p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A side light often creates a beam/shaft across the stage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  <a:p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19D956-E940-4E65-8F7E-5F0F3A0AE704}"/>
              </a:ext>
            </a:extLst>
          </p:cNvPr>
          <p:cNvSpPr txBox="1"/>
          <p:nvPr/>
        </p:nvSpPr>
        <p:spPr>
          <a:xfrm>
            <a:off x="5942175" y="4152561"/>
            <a:ext cx="3570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This image shows two white side lights shining from the corners</a:t>
            </a:r>
          </a:p>
        </p:txBody>
      </p:sp>
    </p:spTree>
    <p:extLst>
      <p:ext uri="{BB962C8B-B14F-4D97-AF65-F5344CB8AC3E}">
        <p14:creationId xmlns:p14="http://schemas.microsoft.com/office/powerpoint/2010/main" val="356611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3674B-D5DF-4D4B-8834-7EC5E62FF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Cyc floods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A6194D-76B5-4901-8351-189DB833CC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2062" y="1922292"/>
            <a:ext cx="4520121" cy="3013414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86DE24-0D4D-48A8-8B2A-4CCCD60F8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10713"/>
            <a:ext cx="1568227" cy="94728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96204D-B5BF-4715-9114-5E06171C0FF0}"/>
              </a:ext>
            </a:extLst>
          </p:cNvPr>
          <p:cNvSpPr txBox="1"/>
          <p:nvPr/>
        </p:nvSpPr>
        <p:spPr>
          <a:xfrm>
            <a:off x="5825248" y="1862356"/>
            <a:ext cx="32702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Cyc floods light a cyclorama (cyc) at the back of the stage</a:t>
            </a:r>
          </a:p>
          <a:p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/>
              <a:t>Cyc floods are there to set a background colour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  <a:p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19D956-E940-4E65-8F7E-5F0F3A0AE704}"/>
              </a:ext>
            </a:extLst>
          </p:cNvPr>
          <p:cNvSpPr txBox="1"/>
          <p:nvPr/>
        </p:nvSpPr>
        <p:spPr>
          <a:xfrm>
            <a:off x="5942175" y="4152561"/>
            <a:ext cx="3570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This image shows red cyc floods</a:t>
            </a:r>
          </a:p>
        </p:txBody>
      </p:sp>
    </p:spTree>
    <p:extLst>
      <p:ext uri="{BB962C8B-B14F-4D97-AF65-F5344CB8AC3E}">
        <p14:creationId xmlns:p14="http://schemas.microsoft.com/office/powerpoint/2010/main" val="3458731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A198C-25B3-4E15-85C6-271FA3550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Test your knowledge!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8EE033-DFA1-4AF5-B8F2-A65D09459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92" y="1728816"/>
            <a:ext cx="6575221" cy="4383480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BAD657-133D-4C6B-A9E5-BFF25C478EBE}"/>
              </a:ext>
            </a:extLst>
          </p:cNvPr>
          <p:cNvSpPr txBox="1"/>
          <p:nvPr/>
        </p:nvSpPr>
        <p:spPr>
          <a:xfrm>
            <a:off x="6683638" y="2657475"/>
            <a:ext cx="282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 type of light is this?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F03241-5E14-4EF6-B9A8-9B4AE18D5EAA}"/>
              </a:ext>
            </a:extLst>
          </p:cNvPr>
          <p:cNvSpPr txBox="1"/>
          <p:nvPr/>
        </p:nvSpPr>
        <p:spPr>
          <a:xfrm>
            <a:off x="7428668" y="2657475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Side light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1E16E9-B1F9-40FD-97FF-71EC4C5DB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10713"/>
            <a:ext cx="1568227" cy="94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9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A198C-25B3-4E15-85C6-271FA3550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Test your knowledge!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8EE033-DFA1-4AF5-B8F2-A65D09459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56" y="2381741"/>
            <a:ext cx="6567288" cy="3480799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BAD657-133D-4C6B-A9E5-BFF25C478EBE}"/>
              </a:ext>
            </a:extLst>
          </p:cNvPr>
          <p:cNvSpPr txBox="1"/>
          <p:nvPr/>
        </p:nvSpPr>
        <p:spPr>
          <a:xfrm>
            <a:off x="6683638" y="2657475"/>
            <a:ext cx="2821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 type of light is this?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F03241-5E14-4EF6-B9A8-9B4AE18D5EAA}"/>
              </a:ext>
            </a:extLst>
          </p:cNvPr>
          <p:cNvSpPr txBox="1"/>
          <p:nvPr/>
        </p:nvSpPr>
        <p:spPr>
          <a:xfrm>
            <a:off x="7447718" y="2657475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Cyc flood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BC5D18-830E-4BB9-83E1-8CE34EBCE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10713"/>
            <a:ext cx="1568227" cy="94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56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246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Learn your lights  types of light</vt:lpstr>
      <vt:lpstr>Before you can answer questions about lighting, you first have to learn the types of light</vt:lpstr>
      <vt:lpstr>Types of light</vt:lpstr>
      <vt:lpstr>Wash lights</vt:lpstr>
      <vt:lpstr>Spot lights</vt:lpstr>
      <vt:lpstr>Side lighting</vt:lpstr>
      <vt:lpstr>Cyc floods</vt:lpstr>
      <vt:lpstr>Test your knowledge!</vt:lpstr>
      <vt:lpstr>Test your knowledge!</vt:lpstr>
      <vt:lpstr>Test your knowledge!</vt:lpstr>
      <vt:lpstr>Test your knowledge!</vt:lpstr>
      <vt:lpstr>Congratulations! You have completed learn your lights : types of lights.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Austin</dc:creator>
  <cp:lastModifiedBy>Charlie Austin</cp:lastModifiedBy>
  <cp:revision>1</cp:revision>
  <dcterms:created xsi:type="dcterms:W3CDTF">2019-05-09T09:44:52Z</dcterms:created>
  <dcterms:modified xsi:type="dcterms:W3CDTF">2019-05-09T12:35:16Z</dcterms:modified>
</cp:coreProperties>
</file>